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77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187197-AF11-41B0-B023-FA6332D8CA09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ADA33E1-D31B-4BB0-8676-2DC9DE361341}">
      <dgm:prSet/>
      <dgm:spPr/>
      <dgm:t>
        <a:bodyPr/>
        <a:lstStyle/>
        <a:p>
          <a:r>
            <a:rPr lang="en-IN" dirty="0"/>
            <a:t>Subtract and </a:t>
          </a:r>
          <a:r>
            <a:rPr lang="en-IN" dirty="0" err="1"/>
            <a:t>exceptAll</a:t>
          </a:r>
          <a:r>
            <a:rPr lang="en-IN" dirty="0"/>
            <a:t> both are Pyspark Transformation used in Spark Development</a:t>
          </a:r>
        </a:p>
      </dgm:t>
    </dgm:pt>
    <dgm:pt modelId="{624B8F43-B3A6-448E-81B0-BCE5D17527E6}" type="parTrans" cxnId="{5B4A8879-4F84-4F0C-B70D-F54C82E7A797}">
      <dgm:prSet/>
      <dgm:spPr/>
      <dgm:t>
        <a:bodyPr/>
        <a:lstStyle/>
        <a:p>
          <a:endParaRPr lang="en-IN"/>
        </a:p>
      </dgm:t>
    </dgm:pt>
    <dgm:pt modelId="{DD7D5939-F3E4-429F-8686-BAA53A66D529}" type="sibTrans" cxnId="{5B4A8879-4F84-4F0C-B70D-F54C82E7A797}">
      <dgm:prSet/>
      <dgm:spPr/>
      <dgm:t>
        <a:bodyPr/>
        <a:lstStyle/>
        <a:p>
          <a:endParaRPr lang="en-IN"/>
        </a:p>
      </dgm:t>
    </dgm:pt>
    <dgm:pt modelId="{6E1FEC7E-18D2-4C8D-9C4B-1C9852E96C0B}">
      <dgm:prSet/>
      <dgm:spPr/>
      <dgm:t>
        <a:bodyPr/>
        <a:lstStyle/>
        <a:p>
          <a:r>
            <a:rPr lang="en-IN" dirty="0"/>
            <a:t>These transformations create new </a:t>
          </a:r>
          <a:r>
            <a:rPr lang="en-IN" dirty="0" err="1"/>
            <a:t>dataframe</a:t>
          </a:r>
          <a:r>
            <a:rPr lang="en-IN" dirty="0"/>
            <a:t> by containing the rows from one </a:t>
          </a:r>
          <a:r>
            <a:rPr lang="en-IN" dirty="0" err="1"/>
            <a:t>Dataframe</a:t>
          </a:r>
          <a:r>
            <a:rPr lang="en-IN" dirty="0"/>
            <a:t> which are not present in second </a:t>
          </a:r>
          <a:r>
            <a:rPr lang="en-IN" dirty="0" err="1"/>
            <a:t>Dataframe</a:t>
          </a:r>
          <a:endParaRPr lang="en-IN" dirty="0"/>
        </a:p>
      </dgm:t>
    </dgm:pt>
    <dgm:pt modelId="{5F8D8A51-8B11-4B42-AE0D-EB00AB458765}" type="parTrans" cxnId="{EDB7EAD7-466D-4C88-B7E7-18CA7C928B07}">
      <dgm:prSet/>
      <dgm:spPr/>
      <dgm:t>
        <a:bodyPr/>
        <a:lstStyle/>
        <a:p>
          <a:endParaRPr lang="en-IN"/>
        </a:p>
      </dgm:t>
    </dgm:pt>
    <dgm:pt modelId="{E89F7981-8657-4E69-BE8B-2F646F19B883}" type="sibTrans" cxnId="{EDB7EAD7-466D-4C88-B7E7-18CA7C928B07}">
      <dgm:prSet/>
      <dgm:spPr/>
      <dgm:t>
        <a:bodyPr/>
        <a:lstStyle/>
        <a:p>
          <a:endParaRPr lang="en-IN"/>
        </a:p>
      </dgm:t>
    </dgm:pt>
    <dgm:pt modelId="{560ABE5C-1D5E-4DAB-A91E-800D84FBF6BD}">
      <dgm:prSet/>
      <dgm:spPr/>
      <dgm:t>
        <a:bodyPr/>
        <a:lstStyle/>
        <a:p>
          <a:r>
            <a:rPr lang="en-IN" dirty="0"/>
            <a:t>Subtract does not preserve duplicates while </a:t>
          </a:r>
          <a:r>
            <a:rPr lang="en-IN" dirty="0" err="1"/>
            <a:t>exceptAll</a:t>
          </a:r>
          <a:r>
            <a:rPr lang="en-IN" dirty="0"/>
            <a:t> </a:t>
          </a:r>
          <a:r>
            <a:rPr lang="en-IN" dirty="0" err="1"/>
            <a:t>preseves</a:t>
          </a:r>
          <a:r>
            <a:rPr lang="en-IN" dirty="0"/>
            <a:t> duplicates while creating new </a:t>
          </a:r>
          <a:r>
            <a:rPr lang="en-IN" dirty="0" err="1"/>
            <a:t>Dataframe</a:t>
          </a:r>
          <a:endParaRPr lang="en-IN" dirty="0"/>
        </a:p>
      </dgm:t>
    </dgm:pt>
    <dgm:pt modelId="{92F9E7FD-91FC-417A-A486-FDC052294AF9}" type="parTrans" cxnId="{32FE7AD9-899C-4039-9B50-C925754007A2}">
      <dgm:prSet/>
      <dgm:spPr/>
      <dgm:t>
        <a:bodyPr/>
        <a:lstStyle/>
        <a:p>
          <a:endParaRPr lang="en-IN"/>
        </a:p>
      </dgm:t>
    </dgm:pt>
    <dgm:pt modelId="{8151E0C8-0522-4A45-B589-4B80FA78EC12}" type="sibTrans" cxnId="{32FE7AD9-899C-4039-9B50-C925754007A2}">
      <dgm:prSet/>
      <dgm:spPr/>
      <dgm:t>
        <a:bodyPr/>
        <a:lstStyle/>
        <a:p>
          <a:endParaRPr lang="en-IN"/>
        </a:p>
      </dgm:t>
    </dgm:pt>
    <dgm:pt modelId="{987A5EEB-219A-428D-B652-4EF1FF3CF746}" type="pres">
      <dgm:prSet presAssocID="{C2187197-AF11-41B0-B023-FA6332D8CA09}" presName="CompostProcess" presStyleCnt="0">
        <dgm:presLayoutVars>
          <dgm:dir/>
          <dgm:resizeHandles val="exact"/>
        </dgm:presLayoutVars>
      </dgm:prSet>
      <dgm:spPr/>
    </dgm:pt>
    <dgm:pt modelId="{361C1524-DAE7-47C2-BF45-CF6DBD968938}" type="pres">
      <dgm:prSet presAssocID="{C2187197-AF11-41B0-B023-FA6332D8CA09}" presName="arrow" presStyleLbl="bgShp" presStyleIdx="0" presStyleCnt="1"/>
      <dgm:spPr/>
    </dgm:pt>
    <dgm:pt modelId="{557A5F78-6AEE-4D62-B7FE-D9B3430F3815}" type="pres">
      <dgm:prSet presAssocID="{C2187197-AF11-41B0-B023-FA6332D8CA09}" presName="linearProcess" presStyleCnt="0"/>
      <dgm:spPr/>
    </dgm:pt>
    <dgm:pt modelId="{74C094B4-71BE-4450-B198-6289316A29B6}" type="pres">
      <dgm:prSet presAssocID="{2ADA33E1-D31B-4BB0-8676-2DC9DE361341}" presName="textNode" presStyleLbl="node1" presStyleIdx="0" presStyleCnt="3">
        <dgm:presLayoutVars>
          <dgm:bulletEnabled val="1"/>
        </dgm:presLayoutVars>
      </dgm:prSet>
      <dgm:spPr/>
    </dgm:pt>
    <dgm:pt modelId="{4F0F4256-16B6-4A0D-B48B-F555F73F04C7}" type="pres">
      <dgm:prSet presAssocID="{DD7D5939-F3E4-429F-8686-BAA53A66D529}" presName="sibTrans" presStyleCnt="0"/>
      <dgm:spPr/>
    </dgm:pt>
    <dgm:pt modelId="{1F33AE34-4A79-4820-A842-DC7B6F041F0D}" type="pres">
      <dgm:prSet presAssocID="{6E1FEC7E-18D2-4C8D-9C4B-1C9852E96C0B}" presName="textNode" presStyleLbl="node1" presStyleIdx="1" presStyleCnt="3">
        <dgm:presLayoutVars>
          <dgm:bulletEnabled val="1"/>
        </dgm:presLayoutVars>
      </dgm:prSet>
      <dgm:spPr/>
    </dgm:pt>
    <dgm:pt modelId="{41160467-9D01-497C-BB86-609061406981}" type="pres">
      <dgm:prSet presAssocID="{E89F7981-8657-4E69-BE8B-2F646F19B883}" presName="sibTrans" presStyleCnt="0"/>
      <dgm:spPr/>
    </dgm:pt>
    <dgm:pt modelId="{EED6996C-99E2-4C82-A9F2-887D9FBB6DD6}" type="pres">
      <dgm:prSet presAssocID="{560ABE5C-1D5E-4DAB-A91E-800D84FBF6BD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D9F3F001-CC2D-47A6-8290-EBDEF11336EB}" type="presOf" srcId="{6E1FEC7E-18D2-4C8D-9C4B-1C9852E96C0B}" destId="{1F33AE34-4A79-4820-A842-DC7B6F041F0D}" srcOrd="0" destOrd="0" presId="urn:microsoft.com/office/officeart/2005/8/layout/hProcess9"/>
    <dgm:cxn modelId="{65B4926C-C2D5-4610-A749-575242D31C41}" type="presOf" srcId="{C2187197-AF11-41B0-B023-FA6332D8CA09}" destId="{987A5EEB-219A-428D-B652-4EF1FF3CF746}" srcOrd="0" destOrd="0" presId="urn:microsoft.com/office/officeart/2005/8/layout/hProcess9"/>
    <dgm:cxn modelId="{5B4A8879-4F84-4F0C-B70D-F54C82E7A797}" srcId="{C2187197-AF11-41B0-B023-FA6332D8CA09}" destId="{2ADA33E1-D31B-4BB0-8676-2DC9DE361341}" srcOrd="0" destOrd="0" parTransId="{624B8F43-B3A6-448E-81B0-BCE5D17527E6}" sibTransId="{DD7D5939-F3E4-429F-8686-BAA53A66D529}"/>
    <dgm:cxn modelId="{AC769DC0-2244-4BFC-A815-40483F0CC874}" type="presOf" srcId="{2ADA33E1-D31B-4BB0-8676-2DC9DE361341}" destId="{74C094B4-71BE-4450-B198-6289316A29B6}" srcOrd="0" destOrd="0" presId="urn:microsoft.com/office/officeart/2005/8/layout/hProcess9"/>
    <dgm:cxn modelId="{EDB7EAD7-466D-4C88-B7E7-18CA7C928B07}" srcId="{C2187197-AF11-41B0-B023-FA6332D8CA09}" destId="{6E1FEC7E-18D2-4C8D-9C4B-1C9852E96C0B}" srcOrd="1" destOrd="0" parTransId="{5F8D8A51-8B11-4B42-AE0D-EB00AB458765}" sibTransId="{E89F7981-8657-4E69-BE8B-2F646F19B883}"/>
    <dgm:cxn modelId="{32FE7AD9-899C-4039-9B50-C925754007A2}" srcId="{C2187197-AF11-41B0-B023-FA6332D8CA09}" destId="{560ABE5C-1D5E-4DAB-A91E-800D84FBF6BD}" srcOrd="2" destOrd="0" parTransId="{92F9E7FD-91FC-417A-A486-FDC052294AF9}" sibTransId="{8151E0C8-0522-4A45-B589-4B80FA78EC12}"/>
    <dgm:cxn modelId="{5A611EDA-5AFC-4C8E-98B5-80D75529CC5C}" type="presOf" srcId="{560ABE5C-1D5E-4DAB-A91E-800D84FBF6BD}" destId="{EED6996C-99E2-4C82-A9F2-887D9FBB6DD6}" srcOrd="0" destOrd="0" presId="urn:microsoft.com/office/officeart/2005/8/layout/hProcess9"/>
    <dgm:cxn modelId="{0DFA92AC-D5E9-4D55-842E-18350797A0C3}" type="presParOf" srcId="{987A5EEB-219A-428D-B652-4EF1FF3CF746}" destId="{361C1524-DAE7-47C2-BF45-CF6DBD968938}" srcOrd="0" destOrd="0" presId="urn:microsoft.com/office/officeart/2005/8/layout/hProcess9"/>
    <dgm:cxn modelId="{08255616-0B35-4E28-A94C-53D141FFE194}" type="presParOf" srcId="{987A5EEB-219A-428D-B652-4EF1FF3CF746}" destId="{557A5F78-6AEE-4D62-B7FE-D9B3430F3815}" srcOrd="1" destOrd="0" presId="urn:microsoft.com/office/officeart/2005/8/layout/hProcess9"/>
    <dgm:cxn modelId="{FBDD9D40-8309-4542-984C-991C43394E78}" type="presParOf" srcId="{557A5F78-6AEE-4D62-B7FE-D9B3430F3815}" destId="{74C094B4-71BE-4450-B198-6289316A29B6}" srcOrd="0" destOrd="0" presId="urn:microsoft.com/office/officeart/2005/8/layout/hProcess9"/>
    <dgm:cxn modelId="{D2BD8BCE-15F8-4BAD-BD82-18D0A2592922}" type="presParOf" srcId="{557A5F78-6AEE-4D62-B7FE-D9B3430F3815}" destId="{4F0F4256-16B6-4A0D-B48B-F555F73F04C7}" srcOrd="1" destOrd="0" presId="urn:microsoft.com/office/officeart/2005/8/layout/hProcess9"/>
    <dgm:cxn modelId="{C8DAD148-3ED5-4B00-BF7F-5197150B20E0}" type="presParOf" srcId="{557A5F78-6AEE-4D62-B7FE-D9B3430F3815}" destId="{1F33AE34-4A79-4820-A842-DC7B6F041F0D}" srcOrd="2" destOrd="0" presId="urn:microsoft.com/office/officeart/2005/8/layout/hProcess9"/>
    <dgm:cxn modelId="{7F5095D2-34D0-40A6-AECD-649EF75E390F}" type="presParOf" srcId="{557A5F78-6AEE-4D62-B7FE-D9B3430F3815}" destId="{41160467-9D01-497C-BB86-609061406981}" srcOrd="3" destOrd="0" presId="urn:microsoft.com/office/officeart/2005/8/layout/hProcess9"/>
    <dgm:cxn modelId="{1B5A97F8-F68C-41B8-95B5-7360F20BD697}" type="presParOf" srcId="{557A5F78-6AEE-4D62-B7FE-D9B3430F3815}" destId="{EED6996C-99E2-4C82-A9F2-887D9FBB6DD6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3FA2A8-4A7B-4320-B24B-518C9AA700C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B187B59-0000-4737-A6F1-7B53E899698E}">
      <dgm:prSet/>
      <dgm:spPr/>
      <dgm:t>
        <a:bodyPr/>
        <a:lstStyle/>
        <a:p>
          <a:r>
            <a:rPr lang="en-IN" dirty="0"/>
            <a:t>Window functions are type of Pyspark transformation which creates window of records by grouping based on a key and apply certain logic within each window</a:t>
          </a:r>
        </a:p>
      </dgm:t>
    </dgm:pt>
    <dgm:pt modelId="{16A35CCB-D8A8-4B70-8A55-AED703C8237C}" type="parTrans" cxnId="{2FE39A30-F314-4056-B6B9-C9E8C092141C}">
      <dgm:prSet/>
      <dgm:spPr/>
      <dgm:t>
        <a:bodyPr/>
        <a:lstStyle/>
        <a:p>
          <a:endParaRPr lang="en-IN"/>
        </a:p>
      </dgm:t>
    </dgm:pt>
    <dgm:pt modelId="{1B68AD48-B8C4-4592-9CC0-DF8F34E2B717}" type="sibTrans" cxnId="{2FE39A30-F314-4056-B6B9-C9E8C092141C}">
      <dgm:prSet/>
      <dgm:spPr/>
      <dgm:t>
        <a:bodyPr/>
        <a:lstStyle/>
        <a:p>
          <a:endParaRPr lang="en-IN"/>
        </a:p>
      </dgm:t>
    </dgm:pt>
    <dgm:pt modelId="{2314E189-759B-441D-BC05-F43495AAF039}">
      <dgm:prSet/>
      <dgm:spPr/>
      <dgm:t>
        <a:bodyPr/>
        <a:lstStyle/>
        <a:p>
          <a:r>
            <a:rPr lang="en-IN" dirty="0"/>
            <a:t>First is one of Window function which returns first value of a column of each window</a:t>
          </a:r>
        </a:p>
      </dgm:t>
    </dgm:pt>
    <dgm:pt modelId="{CB31B6C9-A32A-451C-A18E-88B30E9253D7}" type="parTrans" cxnId="{19DC5EBE-B5E4-4C72-AB9E-0385E14C3FCF}">
      <dgm:prSet/>
      <dgm:spPr/>
      <dgm:t>
        <a:bodyPr/>
        <a:lstStyle/>
        <a:p>
          <a:endParaRPr lang="en-IN"/>
        </a:p>
      </dgm:t>
    </dgm:pt>
    <dgm:pt modelId="{64612EDF-7BE6-4506-AE34-257FF7E75321}" type="sibTrans" cxnId="{19DC5EBE-B5E4-4C72-AB9E-0385E14C3FCF}">
      <dgm:prSet/>
      <dgm:spPr/>
      <dgm:t>
        <a:bodyPr/>
        <a:lstStyle/>
        <a:p>
          <a:endParaRPr lang="en-IN"/>
        </a:p>
      </dgm:t>
    </dgm:pt>
    <dgm:pt modelId="{EAAA793B-318A-4909-A48B-9B585D5D473D}">
      <dgm:prSet/>
      <dgm:spPr/>
      <dgm:t>
        <a:bodyPr/>
        <a:lstStyle/>
        <a:p>
          <a:r>
            <a:rPr lang="en-IN" dirty="0"/>
            <a:t>Last is one of Window function which returns last value of a column of each window</a:t>
          </a:r>
        </a:p>
      </dgm:t>
    </dgm:pt>
    <dgm:pt modelId="{38856412-C7E2-41F8-8BE7-646D3510E11D}" type="parTrans" cxnId="{9EC2EC59-C5A6-49B4-A181-A8EAA7278F4E}">
      <dgm:prSet/>
      <dgm:spPr/>
      <dgm:t>
        <a:bodyPr/>
        <a:lstStyle/>
        <a:p>
          <a:endParaRPr lang="en-IN"/>
        </a:p>
      </dgm:t>
    </dgm:pt>
    <dgm:pt modelId="{E65FAD2D-BE0A-4BD3-8DB1-1419FFB46E9B}" type="sibTrans" cxnId="{9EC2EC59-C5A6-49B4-A181-A8EAA7278F4E}">
      <dgm:prSet/>
      <dgm:spPr/>
      <dgm:t>
        <a:bodyPr/>
        <a:lstStyle/>
        <a:p>
          <a:endParaRPr lang="en-IN"/>
        </a:p>
      </dgm:t>
    </dgm:pt>
    <dgm:pt modelId="{5AFEC2E4-B995-42FF-A7ED-BB4BA8779FB5}" type="pres">
      <dgm:prSet presAssocID="{5B3FA2A8-4A7B-4320-B24B-518C9AA700CE}" presName="Name0" presStyleCnt="0">
        <dgm:presLayoutVars>
          <dgm:dir/>
          <dgm:resizeHandles val="exact"/>
        </dgm:presLayoutVars>
      </dgm:prSet>
      <dgm:spPr/>
    </dgm:pt>
    <dgm:pt modelId="{EA7CF823-A3BA-4CF8-8AE4-233801F7B6BE}" type="pres">
      <dgm:prSet presAssocID="{CB187B59-0000-4737-A6F1-7B53E899698E}" presName="node" presStyleLbl="node1" presStyleIdx="0" presStyleCnt="3">
        <dgm:presLayoutVars>
          <dgm:bulletEnabled val="1"/>
        </dgm:presLayoutVars>
      </dgm:prSet>
      <dgm:spPr/>
    </dgm:pt>
    <dgm:pt modelId="{1F92D6A3-C442-4B9C-A3B9-C4E5D118E848}" type="pres">
      <dgm:prSet presAssocID="{1B68AD48-B8C4-4592-9CC0-DF8F34E2B717}" presName="sibTrans" presStyleLbl="sibTrans2D1" presStyleIdx="0" presStyleCnt="2"/>
      <dgm:spPr/>
    </dgm:pt>
    <dgm:pt modelId="{F887CB4A-CC46-4582-AF61-1BB06ED1DFF0}" type="pres">
      <dgm:prSet presAssocID="{1B68AD48-B8C4-4592-9CC0-DF8F34E2B717}" presName="connectorText" presStyleLbl="sibTrans2D1" presStyleIdx="0" presStyleCnt="2"/>
      <dgm:spPr/>
    </dgm:pt>
    <dgm:pt modelId="{D6C5E600-DDE2-43BB-9E07-7B54BAF216D6}" type="pres">
      <dgm:prSet presAssocID="{2314E189-759B-441D-BC05-F43495AAF039}" presName="node" presStyleLbl="node1" presStyleIdx="1" presStyleCnt="3">
        <dgm:presLayoutVars>
          <dgm:bulletEnabled val="1"/>
        </dgm:presLayoutVars>
      </dgm:prSet>
      <dgm:spPr/>
    </dgm:pt>
    <dgm:pt modelId="{206F0CF7-EF5C-4ACA-9975-0366C64A8777}" type="pres">
      <dgm:prSet presAssocID="{64612EDF-7BE6-4506-AE34-257FF7E75321}" presName="sibTrans" presStyleLbl="sibTrans2D1" presStyleIdx="1" presStyleCnt="2"/>
      <dgm:spPr/>
    </dgm:pt>
    <dgm:pt modelId="{A8E85A5A-DCFC-40E6-9138-EEE594AF6B47}" type="pres">
      <dgm:prSet presAssocID="{64612EDF-7BE6-4506-AE34-257FF7E75321}" presName="connectorText" presStyleLbl="sibTrans2D1" presStyleIdx="1" presStyleCnt="2"/>
      <dgm:spPr/>
    </dgm:pt>
    <dgm:pt modelId="{B37C587C-E649-4469-A02B-CF9F074C4C4A}" type="pres">
      <dgm:prSet presAssocID="{EAAA793B-318A-4909-A48B-9B585D5D473D}" presName="node" presStyleLbl="node1" presStyleIdx="2" presStyleCnt="3">
        <dgm:presLayoutVars>
          <dgm:bulletEnabled val="1"/>
        </dgm:presLayoutVars>
      </dgm:prSet>
      <dgm:spPr/>
    </dgm:pt>
  </dgm:ptLst>
  <dgm:cxnLst>
    <dgm:cxn modelId="{4AA3081A-6975-4F53-AEBA-278D0165C0E6}" type="presOf" srcId="{64612EDF-7BE6-4506-AE34-257FF7E75321}" destId="{A8E85A5A-DCFC-40E6-9138-EEE594AF6B47}" srcOrd="1" destOrd="0" presId="urn:microsoft.com/office/officeart/2005/8/layout/process1"/>
    <dgm:cxn modelId="{0798B022-CCA4-4333-B244-89A244446AD4}" type="presOf" srcId="{1B68AD48-B8C4-4592-9CC0-DF8F34E2B717}" destId="{F887CB4A-CC46-4582-AF61-1BB06ED1DFF0}" srcOrd="1" destOrd="0" presId="urn:microsoft.com/office/officeart/2005/8/layout/process1"/>
    <dgm:cxn modelId="{2FE39A30-F314-4056-B6B9-C9E8C092141C}" srcId="{5B3FA2A8-4A7B-4320-B24B-518C9AA700CE}" destId="{CB187B59-0000-4737-A6F1-7B53E899698E}" srcOrd="0" destOrd="0" parTransId="{16A35CCB-D8A8-4B70-8A55-AED703C8237C}" sibTransId="{1B68AD48-B8C4-4592-9CC0-DF8F34E2B717}"/>
    <dgm:cxn modelId="{0F469945-3233-4789-9ACF-6B9C364218B1}" type="presOf" srcId="{EAAA793B-318A-4909-A48B-9B585D5D473D}" destId="{B37C587C-E649-4469-A02B-CF9F074C4C4A}" srcOrd="0" destOrd="0" presId="urn:microsoft.com/office/officeart/2005/8/layout/process1"/>
    <dgm:cxn modelId="{9EC2EC59-C5A6-49B4-A181-A8EAA7278F4E}" srcId="{5B3FA2A8-4A7B-4320-B24B-518C9AA700CE}" destId="{EAAA793B-318A-4909-A48B-9B585D5D473D}" srcOrd="2" destOrd="0" parTransId="{38856412-C7E2-41F8-8BE7-646D3510E11D}" sibTransId="{E65FAD2D-BE0A-4BD3-8DB1-1419FFB46E9B}"/>
    <dgm:cxn modelId="{304F5598-8243-44C6-AB43-9F74E983C27D}" type="presOf" srcId="{2314E189-759B-441D-BC05-F43495AAF039}" destId="{D6C5E600-DDE2-43BB-9E07-7B54BAF216D6}" srcOrd="0" destOrd="0" presId="urn:microsoft.com/office/officeart/2005/8/layout/process1"/>
    <dgm:cxn modelId="{6322039F-2FF0-4599-8612-3DE54C873709}" type="presOf" srcId="{1B68AD48-B8C4-4592-9CC0-DF8F34E2B717}" destId="{1F92D6A3-C442-4B9C-A3B9-C4E5D118E848}" srcOrd="0" destOrd="0" presId="urn:microsoft.com/office/officeart/2005/8/layout/process1"/>
    <dgm:cxn modelId="{19DC5EBE-B5E4-4C72-AB9E-0385E14C3FCF}" srcId="{5B3FA2A8-4A7B-4320-B24B-518C9AA700CE}" destId="{2314E189-759B-441D-BC05-F43495AAF039}" srcOrd="1" destOrd="0" parTransId="{CB31B6C9-A32A-451C-A18E-88B30E9253D7}" sibTransId="{64612EDF-7BE6-4506-AE34-257FF7E75321}"/>
    <dgm:cxn modelId="{042852D3-0FF9-4FBE-977A-CB73F40F0541}" type="presOf" srcId="{64612EDF-7BE6-4506-AE34-257FF7E75321}" destId="{206F0CF7-EF5C-4ACA-9975-0366C64A8777}" srcOrd="0" destOrd="0" presId="urn:microsoft.com/office/officeart/2005/8/layout/process1"/>
    <dgm:cxn modelId="{A9054DDD-9083-4723-B7B3-7EA5F3C6F2DA}" type="presOf" srcId="{5B3FA2A8-4A7B-4320-B24B-518C9AA700CE}" destId="{5AFEC2E4-B995-42FF-A7ED-BB4BA8779FB5}" srcOrd="0" destOrd="0" presId="urn:microsoft.com/office/officeart/2005/8/layout/process1"/>
    <dgm:cxn modelId="{7C378BE4-94C8-4DD2-800F-8B0E0B2F08F3}" type="presOf" srcId="{CB187B59-0000-4737-A6F1-7B53E899698E}" destId="{EA7CF823-A3BA-4CF8-8AE4-233801F7B6BE}" srcOrd="0" destOrd="0" presId="urn:microsoft.com/office/officeart/2005/8/layout/process1"/>
    <dgm:cxn modelId="{33BAF0CB-74DA-40BA-A5A2-9A0B1D925ED4}" type="presParOf" srcId="{5AFEC2E4-B995-42FF-A7ED-BB4BA8779FB5}" destId="{EA7CF823-A3BA-4CF8-8AE4-233801F7B6BE}" srcOrd="0" destOrd="0" presId="urn:microsoft.com/office/officeart/2005/8/layout/process1"/>
    <dgm:cxn modelId="{4F48C1F2-C159-40A9-B6E5-A24702106F27}" type="presParOf" srcId="{5AFEC2E4-B995-42FF-A7ED-BB4BA8779FB5}" destId="{1F92D6A3-C442-4B9C-A3B9-C4E5D118E848}" srcOrd="1" destOrd="0" presId="urn:microsoft.com/office/officeart/2005/8/layout/process1"/>
    <dgm:cxn modelId="{46926FEF-4189-40FA-8CAA-08CC26F15273}" type="presParOf" srcId="{1F92D6A3-C442-4B9C-A3B9-C4E5D118E848}" destId="{F887CB4A-CC46-4582-AF61-1BB06ED1DFF0}" srcOrd="0" destOrd="0" presId="urn:microsoft.com/office/officeart/2005/8/layout/process1"/>
    <dgm:cxn modelId="{3352E07F-B1A1-48D7-AF18-ACC8EF79E525}" type="presParOf" srcId="{5AFEC2E4-B995-42FF-A7ED-BB4BA8779FB5}" destId="{D6C5E600-DDE2-43BB-9E07-7B54BAF216D6}" srcOrd="2" destOrd="0" presId="urn:microsoft.com/office/officeart/2005/8/layout/process1"/>
    <dgm:cxn modelId="{3510CBB7-C194-4EF3-B14F-9614877F876A}" type="presParOf" srcId="{5AFEC2E4-B995-42FF-A7ED-BB4BA8779FB5}" destId="{206F0CF7-EF5C-4ACA-9975-0366C64A8777}" srcOrd="3" destOrd="0" presId="urn:microsoft.com/office/officeart/2005/8/layout/process1"/>
    <dgm:cxn modelId="{E7779001-4288-44DD-A0A7-04C400F0D8F6}" type="presParOf" srcId="{206F0CF7-EF5C-4ACA-9975-0366C64A8777}" destId="{A8E85A5A-DCFC-40E6-9138-EEE594AF6B47}" srcOrd="0" destOrd="0" presId="urn:microsoft.com/office/officeart/2005/8/layout/process1"/>
    <dgm:cxn modelId="{5F3A0A2B-DF86-4386-82A1-17A7247F30BD}" type="presParOf" srcId="{5AFEC2E4-B995-42FF-A7ED-BB4BA8779FB5}" destId="{B37C587C-E649-4469-A02B-CF9F074C4C4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C1524-DAE7-47C2-BF45-CF6DBD968938}">
      <dsp:nvSpPr>
        <dsp:cNvPr id="0" name=""/>
        <dsp:cNvSpPr/>
      </dsp:nvSpPr>
      <dsp:spPr>
        <a:xfrm>
          <a:off x="914399" y="0"/>
          <a:ext cx="10363200" cy="6858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094B4-71BE-4450-B198-6289316A29B6}">
      <dsp:nvSpPr>
        <dsp:cNvPr id="0" name=""/>
        <dsp:cNvSpPr/>
      </dsp:nvSpPr>
      <dsp:spPr>
        <a:xfrm>
          <a:off x="413146" y="2057400"/>
          <a:ext cx="3657600" cy="2743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Subtract and </a:t>
          </a:r>
          <a:r>
            <a:rPr lang="en-IN" sz="2700" kern="1200" dirty="0" err="1"/>
            <a:t>exceptAll</a:t>
          </a:r>
          <a:r>
            <a:rPr lang="en-IN" sz="2700" kern="1200" dirty="0"/>
            <a:t> both are Pyspark Transformation used in Spark Development</a:t>
          </a:r>
        </a:p>
      </dsp:txBody>
      <dsp:txXfrm>
        <a:off x="547058" y="2191312"/>
        <a:ext cx="3389776" cy="2475376"/>
      </dsp:txXfrm>
    </dsp:sp>
    <dsp:sp modelId="{1F33AE34-4A79-4820-A842-DC7B6F041F0D}">
      <dsp:nvSpPr>
        <dsp:cNvPr id="0" name=""/>
        <dsp:cNvSpPr/>
      </dsp:nvSpPr>
      <dsp:spPr>
        <a:xfrm>
          <a:off x="4267200" y="2057400"/>
          <a:ext cx="3657600" cy="2743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These transformations create new </a:t>
          </a:r>
          <a:r>
            <a:rPr lang="en-IN" sz="2700" kern="1200" dirty="0" err="1"/>
            <a:t>dataframe</a:t>
          </a:r>
          <a:r>
            <a:rPr lang="en-IN" sz="2700" kern="1200" dirty="0"/>
            <a:t> by containing the rows from one </a:t>
          </a:r>
          <a:r>
            <a:rPr lang="en-IN" sz="2700" kern="1200" dirty="0" err="1"/>
            <a:t>Dataframe</a:t>
          </a:r>
          <a:r>
            <a:rPr lang="en-IN" sz="2700" kern="1200" dirty="0"/>
            <a:t> which are not present in second </a:t>
          </a:r>
          <a:r>
            <a:rPr lang="en-IN" sz="2700" kern="1200" dirty="0" err="1"/>
            <a:t>Dataframe</a:t>
          </a:r>
          <a:endParaRPr lang="en-IN" sz="2700" kern="1200" dirty="0"/>
        </a:p>
      </dsp:txBody>
      <dsp:txXfrm>
        <a:off x="4401112" y="2191312"/>
        <a:ext cx="3389776" cy="2475376"/>
      </dsp:txXfrm>
    </dsp:sp>
    <dsp:sp modelId="{EED6996C-99E2-4C82-A9F2-887D9FBB6DD6}">
      <dsp:nvSpPr>
        <dsp:cNvPr id="0" name=""/>
        <dsp:cNvSpPr/>
      </dsp:nvSpPr>
      <dsp:spPr>
        <a:xfrm>
          <a:off x="8121253" y="2057400"/>
          <a:ext cx="3657600" cy="2743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Subtract does not preserve duplicates while </a:t>
          </a:r>
          <a:r>
            <a:rPr lang="en-IN" sz="2700" kern="1200" dirty="0" err="1"/>
            <a:t>exceptAll</a:t>
          </a:r>
          <a:r>
            <a:rPr lang="en-IN" sz="2700" kern="1200" dirty="0"/>
            <a:t> </a:t>
          </a:r>
          <a:r>
            <a:rPr lang="en-IN" sz="2700" kern="1200" dirty="0" err="1"/>
            <a:t>preseves</a:t>
          </a:r>
          <a:r>
            <a:rPr lang="en-IN" sz="2700" kern="1200" dirty="0"/>
            <a:t> duplicates while creating new </a:t>
          </a:r>
          <a:r>
            <a:rPr lang="en-IN" sz="2700" kern="1200" dirty="0" err="1"/>
            <a:t>Dataframe</a:t>
          </a:r>
          <a:endParaRPr lang="en-IN" sz="2700" kern="1200" dirty="0"/>
        </a:p>
      </dsp:txBody>
      <dsp:txXfrm>
        <a:off x="8255165" y="2191312"/>
        <a:ext cx="3389776" cy="24753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CF823-A3BA-4CF8-8AE4-233801F7B6BE}">
      <dsp:nvSpPr>
        <dsp:cNvPr id="0" name=""/>
        <dsp:cNvSpPr/>
      </dsp:nvSpPr>
      <dsp:spPr>
        <a:xfrm>
          <a:off x="10715" y="2468165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Window functions are type of Pyspark transformation which creates window of records by grouping based on a key and apply certain logic within each window</a:t>
          </a:r>
        </a:p>
      </dsp:txBody>
      <dsp:txXfrm>
        <a:off x="66999" y="2524449"/>
        <a:ext cx="3090213" cy="1809100"/>
      </dsp:txXfrm>
    </dsp:sp>
    <dsp:sp modelId="{1F92D6A3-C442-4B9C-A3B9-C4E5D118E848}">
      <dsp:nvSpPr>
        <dsp:cNvPr id="0" name=""/>
        <dsp:cNvSpPr/>
      </dsp:nvSpPr>
      <dsp:spPr>
        <a:xfrm>
          <a:off x="3533775" y="3031854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3533775" y="3190712"/>
        <a:ext cx="475292" cy="476573"/>
      </dsp:txXfrm>
    </dsp:sp>
    <dsp:sp modelId="{D6C5E600-DDE2-43BB-9E07-7B54BAF216D6}">
      <dsp:nvSpPr>
        <dsp:cNvPr id="0" name=""/>
        <dsp:cNvSpPr/>
      </dsp:nvSpPr>
      <dsp:spPr>
        <a:xfrm>
          <a:off x="4494609" y="2468165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First is one of Window function which returns first value of a column of each window</a:t>
          </a:r>
        </a:p>
      </dsp:txBody>
      <dsp:txXfrm>
        <a:off x="4550893" y="2524449"/>
        <a:ext cx="3090213" cy="1809100"/>
      </dsp:txXfrm>
    </dsp:sp>
    <dsp:sp modelId="{206F0CF7-EF5C-4ACA-9975-0366C64A8777}">
      <dsp:nvSpPr>
        <dsp:cNvPr id="0" name=""/>
        <dsp:cNvSpPr/>
      </dsp:nvSpPr>
      <dsp:spPr>
        <a:xfrm>
          <a:off x="8017668" y="3031854"/>
          <a:ext cx="678989" cy="7942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/>
        </a:p>
      </dsp:txBody>
      <dsp:txXfrm>
        <a:off x="8017668" y="3190712"/>
        <a:ext cx="475292" cy="476573"/>
      </dsp:txXfrm>
    </dsp:sp>
    <dsp:sp modelId="{B37C587C-E649-4469-A02B-CF9F074C4C4A}">
      <dsp:nvSpPr>
        <dsp:cNvPr id="0" name=""/>
        <dsp:cNvSpPr/>
      </dsp:nvSpPr>
      <dsp:spPr>
        <a:xfrm>
          <a:off x="8978503" y="2468165"/>
          <a:ext cx="3202781" cy="19216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Last is one of Window function which returns last value of a column of each window</a:t>
          </a:r>
        </a:p>
      </dsp:txBody>
      <dsp:txXfrm>
        <a:off x="9034787" y="2524449"/>
        <a:ext cx="3090213" cy="1809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24F6-DB38-7050-9EA4-87CDAD731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1921D-A299-CF0A-0710-5707B063F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1F0-0CE8-CD0B-574F-25AEADDE6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163F0-E63A-CAFC-B894-5A53165D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83A16-7610-DC38-7020-426961D5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00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3EEB-0CEB-B0E7-6416-280C5172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FD22F-5FB7-ECCE-5DB6-77A317B1E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9A537-EA47-24D2-65A3-DE6B46C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71F5-2BB2-2178-FD1E-135DBD41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E6D07-38CC-4049-8A61-EFC30657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99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B8669-8FFD-B433-6E27-48A52EBF5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C72A4-55C8-02DD-6A86-70C28E4E4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C9FF0-D336-6ADD-84B9-B6E21E69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07BAE-9CF4-77BA-3A0D-0C765B97A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19B3-80F9-2737-A341-4DF53CC1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61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7C43-A0BB-9F02-9014-78A582C9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FDC77-1DAA-3125-E278-E0F40BAE1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6E74F-EBF7-18EF-8912-F34D9534E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C2BFA-76DD-AC8D-1902-216349EC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54120-4645-D598-4FB9-A0284CB7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69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0D4BA-1609-A5E4-A5FB-3B8A4103B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67990-716D-F7E5-A6DA-C85258C9F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E3141-9FC1-36A5-6240-3733A1261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82A6A-2577-3846-D4D2-0BA06DF0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6F5EE-E21F-0589-1D6E-C049897F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681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BAB7-1031-2751-EE32-7BDE4E3CF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DC409-CAFE-5129-285F-7B49A8A21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494EC-B958-1119-7DF2-F49F3ED54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02700-9203-5B51-21E3-2939944A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FB032-9E7C-625B-B968-ACF5742D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59E3F-DDC8-3C0C-9CF4-3F5C67F6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101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20E7-53E4-E428-8EFE-9EBCD8E0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664B-732B-7D53-FC79-534E93EC0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E4041-C517-C6A6-EFF5-23DD50FC8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D56C6-CB1F-403A-A4DE-80C2E9FB1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51ADF5-5D60-851E-DD9B-85AD76047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64E26C-06B0-AC6C-40AB-90DD07A8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B3827-5609-4AA9-7700-B1808323B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075113-C0F5-1319-2EDA-5B7A795E5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35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3931-410B-D006-9A9A-45512A11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1BA13-C324-D4E0-5635-B08AB5954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863FE8-57E1-5391-B020-687A470BC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17380-B327-6639-6D4D-F06DC9CC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54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549369-870E-BCD1-EA6D-230A7CE4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3CF7F-3DC9-FFFD-7909-49395D89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F8AD9-CB8A-058B-1916-3D526194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184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0A128-F5EA-956F-7DFE-A2FC937B5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AAAEB-5EC8-BC7B-D17C-9F506500F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32900-B0CD-B85E-428B-7AB48A07D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C6D70-730A-9FF5-3353-95DF93EF1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B536A-0E12-BF99-F69E-4B6686A2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21B2D-AFE5-31A6-B425-6674CACE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32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F5E2-5BE6-0465-10CF-C3438B5D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AB33D2-53A6-B963-D2E6-C7D22B8FA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792F7-72CF-C6BC-84F4-C74EDFF0B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E2E2D-BE0C-EE39-96BD-B2C0B84DE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F9C88-E2B5-A1CE-CF4C-26351A8C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804B36-549A-9839-04F1-4986AE42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1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4361DA-0BAA-B496-66A3-01B936518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EB677A-3030-C769-BDD8-DBA960FF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CAC3D-ACF1-39E9-4FF0-D85C1ABDE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68B7D-1E76-420E-A9A8-6B2C30F91A33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28AA4-4C1E-8598-8D24-52DA25F89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94103-9708-14E0-D63C-6CE0D98AE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0B2B5-CBAE-4D1A-979F-9FBA872C55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775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F62D-EB81-BBAE-A107-523E54016E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Pyspark: Module-8</a:t>
            </a:r>
          </a:p>
        </p:txBody>
      </p:sp>
    </p:spTree>
    <p:extLst>
      <p:ext uri="{BB962C8B-B14F-4D97-AF65-F5344CB8AC3E}">
        <p14:creationId xmlns:p14="http://schemas.microsoft.com/office/powerpoint/2010/main" val="2629712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4980E-57F8-2BB1-3FC4-46601F51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0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D9FDEB-A993-D17A-39DC-0985A16DA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2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C8E66-5517-0394-643C-1C89DC9F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4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BE223-DDB5-3945-F349-C2AD57B9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1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7427C-30E6-3FEE-AB3F-F7114FAA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4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BEC9E-FCCE-0C33-EA8B-67A977AB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41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7D1687-6B48-C16C-272B-B333A1D1A9A1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Databricks | Pyspark| Spark Reader: Skip First N Records While Reading CSV File</a:t>
            </a:r>
          </a:p>
        </p:txBody>
      </p:sp>
    </p:spTree>
    <p:extLst>
      <p:ext uri="{BB962C8B-B14F-4D97-AF65-F5344CB8AC3E}">
        <p14:creationId xmlns:p14="http://schemas.microsoft.com/office/powerpoint/2010/main" val="138884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F9CDD-66AE-534B-ABD5-2B6CD207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1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3C02F-DC99-091C-6486-12266469C018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Databricks | PySpark| Spark Reader: Skip Specific Range of Records While Reading CSV File</a:t>
            </a:r>
          </a:p>
        </p:txBody>
      </p:sp>
    </p:spTree>
    <p:extLst>
      <p:ext uri="{BB962C8B-B14F-4D97-AF65-F5344CB8AC3E}">
        <p14:creationId xmlns:p14="http://schemas.microsoft.com/office/powerpoint/2010/main" val="4009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6E946-F77F-5F48-E88B-2DC27140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59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7B354D-FC5E-217F-9C07-9EBF2400D835}"/>
              </a:ext>
            </a:extLst>
          </p:cNvPr>
          <p:cNvSpPr txBox="1"/>
          <p:nvPr/>
        </p:nvSpPr>
        <p:spPr>
          <a:xfrm>
            <a:off x="3046751" y="3240586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F0F0F"/>
                </a:solidFill>
                <a:effectLst/>
                <a:latin typeface="YouTube Sans"/>
              </a:rPr>
              <a:t>Pyspark| Transformation: </a:t>
            </a:r>
            <a:r>
              <a:rPr lang="fr-FR" b="1" i="0" dirty="0" err="1">
                <a:solidFill>
                  <a:srgbClr val="0F0F0F"/>
                </a:solidFill>
                <a:effectLst/>
                <a:latin typeface="YouTube Sans"/>
              </a:rPr>
              <a:t>Subtract</a:t>
            </a:r>
            <a:r>
              <a:rPr lang="fr-FR" b="1" i="0" dirty="0">
                <a:solidFill>
                  <a:srgbClr val="0F0F0F"/>
                </a:solidFill>
                <a:effectLst/>
                <a:latin typeface="YouTube Sans"/>
              </a:rPr>
              <a:t> vs </a:t>
            </a:r>
            <a:r>
              <a:rPr lang="fr-FR" b="1" i="0" dirty="0" err="1">
                <a:solidFill>
                  <a:srgbClr val="0F0F0F"/>
                </a:solidFill>
                <a:effectLst/>
                <a:latin typeface="YouTube Sans"/>
              </a:rPr>
              <a:t>ExceptAll</a:t>
            </a:r>
            <a:endParaRPr lang="fr-FR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95281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CFC37-0376-858B-67DA-4EF399B3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3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79B96D-923D-4615-9069-168C921E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4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19F88-1537-3273-C152-9AA849D4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8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4FDF8-D07B-5CDE-C39B-A628E10F2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14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3F75D-4581-FAD6-4946-3936311DD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70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EC120-3C06-2E25-F19A-E48070ED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96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EAE79-C37B-D24E-70AB-3E58A8E4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4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EE04E9-39D2-1EB5-07CE-5A95F494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35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DDF36E-3581-AE63-2E20-054CB0804B4E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Pyspark| Query </a:t>
            </a:r>
            <a:r>
              <a:rPr lang="en-GB" b="1" i="0" dirty="0" err="1">
                <a:solidFill>
                  <a:srgbClr val="0F0F0F"/>
                </a:solidFill>
                <a:effectLst/>
                <a:latin typeface="YouTube Sans"/>
              </a:rPr>
              <a:t>Dataframe</a:t>
            </a:r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 Using Spark SQL</a:t>
            </a:r>
          </a:p>
        </p:txBody>
      </p:sp>
    </p:spTree>
    <p:extLst>
      <p:ext uri="{BB962C8B-B14F-4D97-AF65-F5344CB8AC3E}">
        <p14:creationId xmlns:p14="http://schemas.microsoft.com/office/powerpoint/2010/main" val="782308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58858-449D-A230-1137-9BF8E9607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4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437A79-3477-2675-91C8-DA3E1CCCF3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7605886"/>
              </p:ext>
            </p:extLst>
          </p:nvPr>
        </p:nvGraphicFramePr>
        <p:xfrm>
          <a:off x="0" y="1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7525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F7A3A-9F9B-71F8-2A11-7EFC425C6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4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7CC02-3641-9390-946D-72129E0B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54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ED4D65-1C50-1B0B-A097-F4512B62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26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E0AAA-5043-72F8-7CE0-B7C1108F9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57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DD265-BBE1-719D-0657-F5B0157F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32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3E127-FB2A-8DD2-B52E-ACD1191AD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38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60D66-E011-B331-57E1-C389BA1A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02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037A3D-0EF6-585D-C350-7020442E5834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Databricks | Pyspark| Spark SQL: Except Columns in Select Clause</a:t>
            </a:r>
          </a:p>
        </p:txBody>
      </p:sp>
    </p:spTree>
    <p:extLst>
      <p:ext uri="{BB962C8B-B14F-4D97-AF65-F5344CB8AC3E}">
        <p14:creationId xmlns:p14="http://schemas.microsoft.com/office/powerpoint/2010/main" val="736758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9B95B-E6B6-D136-86FC-8C430ADA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7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B0F85-C5DF-07BC-5576-D43C0D45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7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3666E-3229-3174-24DD-D0EB097FD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32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722E8-6139-16C2-E378-2775090F4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8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039EF-462C-6C1B-2F02-F24A2171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4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5AA14-42A8-8380-2C47-7C04D1B9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4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E7BD9-2D18-EF5F-9CC2-0BC8DBBD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0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CF5A10-F2CC-907D-2A3D-7433A1708B93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Databricks | Pyspark| Window Function: First and Last</a:t>
            </a:r>
          </a:p>
        </p:txBody>
      </p:sp>
    </p:spTree>
    <p:extLst>
      <p:ext uri="{BB962C8B-B14F-4D97-AF65-F5344CB8AC3E}">
        <p14:creationId xmlns:p14="http://schemas.microsoft.com/office/powerpoint/2010/main" val="268691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FE81B63-0D80-0637-717E-895FF36129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504296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9098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170</Words>
  <Application>Microsoft Office PowerPoint</Application>
  <PresentationFormat>Widescreen</PresentationFormat>
  <Paragraphs>13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YouTube Sans</vt:lpstr>
      <vt:lpstr>Office Theme</vt:lpstr>
      <vt:lpstr>Pyspark: Module-8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Pyspark: Module-8</dc:title>
  <dc:creator>ganesh r</dc:creator>
  <cp:lastModifiedBy>ganesh r</cp:lastModifiedBy>
  <cp:revision>5</cp:revision>
  <dcterms:created xsi:type="dcterms:W3CDTF">2023-11-15T05:14:24Z</dcterms:created>
  <dcterms:modified xsi:type="dcterms:W3CDTF">2023-11-15T07:28:51Z</dcterms:modified>
</cp:coreProperties>
</file>